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6D30580-DBDD-4023-9F91-08F7FB02BB0F}"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46B92-0104-466E-9C72-A747C329349D}"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D30580-DBDD-4023-9F91-08F7FB02BB0F}"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D30580-DBDD-4023-9F91-08F7FB02BB0F}"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D30580-DBDD-4023-9F91-08F7FB02BB0F}"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56D30580-DBDD-4023-9F91-08F7FB02BB0F}" type="datetimeFigureOut">
              <a:rPr lang="en-GB" smtClean="0"/>
              <a:t>28/03/2017</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BD546B92-0104-466E-9C72-A747C329349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D30580-DBDD-4023-9F91-08F7FB02BB0F}"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D30580-DBDD-4023-9F91-08F7FB02BB0F}" type="datetimeFigureOut">
              <a:rPr lang="en-GB" smtClean="0"/>
              <a:t>28/03/2017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D30580-DBDD-4023-9F91-08F7FB02BB0F}" type="datetimeFigureOut">
              <a:rPr lang="en-GB" smtClean="0"/>
              <a:t>28/03/2017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D30580-DBDD-4023-9F91-08F7FB02BB0F}" type="datetimeFigureOut">
              <a:rPr lang="en-GB" smtClean="0"/>
              <a:t>28/03/2017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46B92-0104-466E-9C72-A747C329349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D30580-DBDD-4023-9F91-08F7FB02BB0F}"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46B92-0104-466E-9C72-A747C329349D}"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56D30580-DBDD-4023-9F91-08F7FB02BB0F}"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46B92-0104-466E-9C72-A747C329349D}"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6D30580-DBDD-4023-9F91-08F7FB02BB0F}" type="datetimeFigureOut">
              <a:rPr lang="en-GB" smtClean="0"/>
              <a:t>28/03/2017</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D546B92-0104-466E-9C72-A747C329349D}"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What is Bulimia </a:t>
            </a:r>
            <a:r>
              <a:rPr lang="en-GB" dirty="0"/>
              <a:t>N</a:t>
            </a:r>
            <a:r>
              <a:rPr lang="en-GB" dirty="0" smtClean="0"/>
              <a:t>ervosa</a:t>
            </a:r>
            <a:endParaRPr lang="en-GB" dirty="0"/>
          </a:p>
        </p:txBody>
      </p:sp>
      <p:sp>
        <p:nvSpPr>
          <p:cNvPr id="3" name="Subtitle 2"/>
          <p:cNvSpPr>
            <a:spLocks noGrp="1"/>
          </p:cNvSpPr>
          <p:nvPr>
            <p:ph type="subTitle" idx="1"/>
          </p:nvPr>
        </p:nvSpPr>
        <p:spPr/>
        <p:txBody>
          <a:bodyPr>
            <a:normAutofit lnSpcReduction="10000"/>
          </a:bodyPr>
          <a:lstStyle/>
          <a:p>
            <a:r>
              <a:rPr lang="en-GB" dirty="0" smtClean="0"/>
              <a:t>Ben Weekly, Kitty Jarvis, Matthew Jones, Fiorenza F, </a:t>
            </a:r>
            <a:r>
              <a:rPr lang="en-GB" dirty="0"/>
              <a:t>P</a:t>
            </a:r>
            <a:r>
              <a:rPr lang="en-GB" dirty="0" smtClean="0"/>
              <a:t>ierre Clarke and Finlay H-L</a:t>
            </a:r>
            <a:endParaRPr lang="en-GB" dirty="0"/>
          </a:p>
        </p:txBody>
      </p:sp>
    </p:spTree>
    <p:extLst>
      <p:ext uri="{BB962C8B-B14F-4D97-AF65-F5344CB8AC3E}">
        <p14:creationId xmlns:p14="http://schemas.microsoft.com/office/powerpoint/2010/main" val="416105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What is it and who is it affecting?</a:t>
            </a:r>
            <a:endParaRPr lang="en-GB" dirty="0"/>
          </a:p>
        </p:txBody>
      </p:sp>
      <p:sp>
        <p:nvSpPr>
          <p:cNvPr id="4" name="Content Placeholder 3"/>
          <p:cNvSpPr>
            <a:spLocks noGrp="1"/>
          </p:cNvSpPr>
          <p:nvPr>
            <p:ph idx="1"/>
          </p:nvPr>
        </p:nvSpPr>
        <p:spPr/>
        <p:txBody>
          <a:bodyPr>
            <a:normAutofit lnSpcReduction="10000"/>
          </a:bodyPr>
          <a:lstStyle/>
          <a:p>
            <a:pPr marL="0" indent="0">
              <a:buNone/>
            </a:pPr>
            <a:r>
              <a:rPr lang="en-GB" dirty="0" smtClean="0"/>
              <a:t>After eating a meal or a snack, there will be the urge to immediately get rid of the food by vomiting or taking laxatives, starving or reducing food intake or by working off the calories with exercise in an attempt to not gain the weight. </a:t>
            </a:r>
          </a:p>
          <a:p>
            <a:r>
              <a:rPr lang="en-GB" dirty="0" smtClean="0"/>
              <a:t>The term Bulimia Nervosa means ‘The nervous hunger of an ox’. </a:t>
            </a:r>
          </a:p>
          <a:p>
            <a:r>
              <a:rPr lang="en-GB" dirty="0" smtClean="0"/>
              <a:t>It was only in 1979 that bulimia was recognised as an eating disorder.</a:t>
            </a:r>
          </a:p>
          <a:p>
            <a:r>
              <a:rPr lang="en-GB" dirty="0" smtClean="0"/>
              <a:t>Only 25%  of people suffering from bulimia nervosa are men </a:t>
            </a:r>
          </a:p>
          <a:p>
            <a:r>
              <a:rPr lang="en-GB" dirty="0" smtClean="0"/>
              <a:t>You are most likely to develop bulimia in your late teens to early 20s.</a:t>
            </a:r>
          </a:p>
          <a:p>
            <a:r>
              <a:rPr lang="en-GB" dirty="0" smtClean="0"/>
              <a:t>It sometimes occurs because of a belief that bulimia will help you to diet more successfully.</a:t>
            </a:r>
          </a:p>
          <a:p>
            <a:pPr marL="0" indent="0">
              <a:buNone/>
            </a:pPr>
            <a:endParaRPr lang="en-GB" dirty="0" smtClean="0"/>
          </a:p>
          <a:p>
            <a:endParaRPr lang="en-GB" dirty="0"/>
          </a:p>
        </p:txBody>
      </p:sp>
    </p:spTree>
    <p:extLst>
      <p:ext uri="{BB962C8B-B14F-4D97-AF65-F5344CB8AC3E}">
        <p14:creationId xmlns:p14="http://schemas.microsoft.com/office/powerpoint/2010/main" val="991056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Behavioural sings</a:t>
            </a:r>
            <a:endParaRPr lang="en-GB" dirty="0"/>
          </a:p>
        </p:txBody>
      </p:sp>
      <p:sp>
        <p:nvSpPr>
          <p:cNvPr id="3" name="Content Placeholder 2"/>
          <p:cNvSpPr>
            <a:spLocks noGrp="1"/>
          </p:cNvSpPr>
          <p:nvPr>
            <p:ph idx="1"/>
          </p:nvPr>
        </p:nvSpPr>
        <p:spPr/>
        <p:txBody>
          <a:bodyPr/>
          <a:lstStyle/>
          <a:p>
            <a:pPr marL="0" indent="0">
              <a:buNone/>
            </a:pPr>
            <a:r>
              <a:rPr lang="en-GB" dirty="0" smtClean="0"/>
              <a:t>Bulimia is more difficult to notice by others since you tend to not loose weight so dramatically or your weight will fluctuate. People who develop bulimia become reliant on the control of food and eating as a way of coping with emotional difficulties in their life. You may also become obsessed with maintaining your weight.</a:t>
            </a:r>
            <a:r>
              <a:rPr lang="en-GB" dirty="0"/>
              <a:t> </a:t>
            </a:r>
            <a:r>
              <a:rPr lang="en-GB" dirty="0" smtClean="0"/>
              <a:t>It is also often associated with low self-esteem or a general lack of confidence. </a:t>
            </a:r>
          </a:p>
          <a:p>
            <a:r>
              <a:rPr lang="en-GB" dirty="0" smtClean="0"/>
              <a:t>Bingeing and vomiting </a:t>
            </a:r>
          </a:p>
          <a:p>
            <a:r>
              <a:rPr lang="en-GB" dirty="0" smtClean="0"/>
              <a:t>Disappearing to the toilet after meals in order to vomit</a:t>
            </a:r>
          </a:p>
          <a:p>
            <a:r>
              <a:rPr lang="en-GB" dirty="0" smtClean="0"/>
              <a:t>Periods of fasting</a:t>
            </a:r>
          </a:p>
          <a:p>
            <a:r>
              <a:rPr lang="en-GB" smtClean="0"/>
              <a:t>Excessive exercise</a:t>
            </a:r>
            <a:endParaRPr lang="en-GB" dirty="0" smtClean="0"/>
          </a:p>
        </p:txBody>
      </p:sp>
    </p:spTree>
    <p:extLst>
      <p:ext uri="{BB962C8B-B14F-4D97-AF65-F5344CB8AC3E}">
        <p14:creationId xmlns:p14="http://schemas.microsoft.com/office/powerpoint/2010/main" val="669185136"/>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47</TotalTime>
  <Words>241</Words>
  <Application>Microsoft Office PowerPoint</Application>
  <PresentationFormat>On-screen Show (4:3)</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Thatch</vt:lpstr>
      <vt:lpstr>What is Bulimia Nervosa</vt:lpstr>
      <vt:lpstr>What is it and who is it affecting?</vt:lpstr>
      <vt:lpstr>Behavioural sings</vt:lpstr>
    </vt:vector>
  </TitlesOfParts>
  <Company>HAEC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Bulimia Nervosa</dc:title>
  <dc:creator>15heywood-lawf</dc:creator>
  <cp:lastModifiedBy>15heywood-lawf</cp:lastModifiedBy>
  <cp:revision>6</cp:revision>
  <dcterms:created xsi:type="dcterms:W3CDTF">2017-02-25T10:11:16Z</dcterms:created>
  <dcterms:modified xsi:type="dcterms:W3CDTF">2017-03-28T11:03:12Z</dcterms:modified>
</cp:coreProperties>
</file>